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4" r:id="rId7"/>
    <p:sldId id="265" r:id="rId8"/>
    <p:sldId id="266" r:id="rId9"/>
    <p:sldId id="267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905" y="1247775"/>
            <a:ext cx="7750810" cy="1894205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IN" altLang="en-US" sz="4800" b="1" i="1" u="sng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THE SPARKS FOUNDATION</a:t>
            </a:r>
            <a:br>
              <a:rPr lang="en-IN" alt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</a:br>
            <a:r>
              <a:rPr lang="en-IN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+mn-ea"/>
              </a:rPr>
              <a:t>GRIP-JULY’2021</a:t>
            </a:r>
            <a:br>
              <a:rPr lang="en-IN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+mn-ea"/>
              </a:rPr>
            </a:br>
            <a:r>
              <a:rPr lang="en-IN" alt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(Graduate </a:t>
            </a:r>
            <a:r>
              <a:rPr lang="en-IN" alt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Rotational </a:t>
            </a:r>
            <a:r>
              <a:rPr lang="en-IN" alt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Internship Program)</a:t>
            </a:r>
            <a:endParaRPr lang="en-IN" alt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sym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65725" y="3662045"/>
            <a:ext cx="5550535" cy="1666875"/>
          </a:xfrm>
        </p:spPr>
        <p:txBody>
          <a:bodyPr>
            <a:noAutofit/>
          </a:bodyPr>
          <a:lstStyle/>
          <a:p>
            <a:r>
              <a:rPr lang="en-IN" altLang="en-US" sz="2600" b="1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sym typeface="+mn-ea"/>
              </a:rPr>
              <a:t>TASK 01 : RECRUITMENT ARTICLE AND POSTS ON SOCIAL MEDIA</a:t>
            </a:r>
            <a:endParaRPr lang="en-IN" altLang="en-US" sz="2600" b="1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sym typeface="+mn-ea"/>
            </a:endParaRPr>
          </a:p>
          <a:p>
            <a:endParaRPr lang="en-IN" altLang="en-US" sz="2600" b="1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sym typeface="+mn-ea"/>
            </a:endParaRPr>
          </a:p>
          <a:p>
            <a:r>
              <a:rPr lang="en-IN" altLang="en-US" sz="20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sym typeface="+mn-ea"/>
              </a:rPr>
              <a:t>BY : ALEENA VADAKKEDATHU SHAJAN</a:t>
            </a:r>
            <a:endParaRPr lang="en-IN" altLang="en-US" sz="20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sym typeface="+mn-ea"/>
            </a:endParaRPr>
          </a:p>
          <a:p>
            <a:r>
              <a:rPr lang="en-IN" altLang="en-US" sz="20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sym typeface="+mn-ea"/>
              </a:rPr>
              <a:t>(DATA SCIENCE AND BUSINESS ANALYTICS INTERN)</a:t>
            </a:r>
            <a:endParaRPr lang="en-IN" altLang="en-US" sz="20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r>
              <a:rPr lang="en-IN" altLang="en-US" sz="20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sym typeface="+mn-ea"/>
              </a:rPr>
              <a:t>At THE SPARKS FOUNDATION</a:t>
            </a:r>
            <a:endParaRPr lang="en-IN" altLang="en-US" sz="2000" b="1">
              <a:solidFill>
                <a:srgbClr val="002060"/>
              </a:solidFill>
              <a:sym typeface="+mn-ea"/>
            </a:endParaRPr>
          </a:p>
          <a:p>
            <a:endParaRPr lang="en-IN" altLang="en-US" sz="20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</p:txBody>
      </p:sp>
      <p:pic>
        <p:nvPicPr>
          <p:cNvPr id="5" name="Picture 4" descr="Screenshot (93)"/>
          <p:cNvPicPr>
            <a:picLocks noChangeAspect="1"/>
          </p:cNvPicPr>
          <p:nvPr/>
        </p:nvPicPr>
        <p:blipFill>
          <a:blip r:embed="rId1"/>
          <a:srcRect l="42892" t="37898" r="44039" b="37389"/>
          <a:stretch>
            <a:fillRect/>
          </a:stretch>
        </p:blipFill>
        <p:spPr>
          <a:xfrm>
            <a:off x="284480" y="1247775"/>
            <a:ext cx="3652520" cy="42779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36065"/>
          </a:xfrm>
        </p:spPr>
        <p:txBody>
          <a:bodyPr>
            <a:noAutofit/>
          </a:bodyPr>
          <a:p>
            <a:r>
              <a:rPr lang="en-IN" altLang="en-US" sz="5400" b="1" u="sng">
                <a:solidFill>
                  <a:srgbClr val="FF0000"/>
                </a:solidFill>
              </a:rPr>
              <a:t>DIFFERENT WAYS OF USING THE SOCIAL MEDIA FOR RECRUITING</a:t>
            </a:r>
            <a:endParaRPr lang="en-IN" altLang="en-US" sz="5400" b="1" u="sng">
              <a:solidFill>
                <a:srgbClr val="FF0000"/>
              </a:solidFill>
            </a:endParaRPr>
          </a:p>
        </p:txBody>
      </p:sp>
      <p:pic>
        <p:nvPicPr>
          <p:cNvPr id="4" name="Content Placeholder 3" descr="Screenshot (102)"/>
          <p:cNvPicPr>
            <a:picLocks noChangeAspect="1"/>
          </p:cNvPicPr>
          <p:nvPr>
            <p:ph idx="1"/>
          </p:nvPr>
        </p:nvPicPr>
        <p:blipFill>
          <a:blip r:embed="rId1"/>
          <a:srcRect l="32754" t="21921" r="32171" b="17382"/>
          <a:stretch>
            <a:fillRect/>
          </a:stretch>
        </p:blipFill>
        <p:spPr>
          <a:xfrm>
            <a:off x="3402965" y="1845310"/>
            <a:ext cx="47053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240030"/>
            <a:ext cx="10515600" cy="1584960"/>
          </a:xfrm>
        </p:spPr>
        <p:txBody>
          <a:bodyPr/>
          <a:p>
            <a:pPr algn="just"/>
            <a:r>
              <a:rPr lang="en-IN" altLang="en-US" b="1" u="sng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</a:t>
            </a:r>
            <a:r>
              <a:rPr lang="en-IN" altLang="en-US" b="1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en-IN" altLang="en-US" sz="7200" b="1" u="sng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SITES</a:t>
            </a:r>
            <a:endParaRPr lang="en-IN" altLang="en-US" sz="7200" b="1" u="sng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8030" y="1915160"/>
            <a:ext cx="10605135" cy="3792855"/>
          </a:xfrm>
        </p:spPr>
        <p:txBody>
          <a:bodyPr>
            <a:normAutofit fontScale="90000"/>
          </a:bodyPr>
          <a:p>
            <a:pPr marL="514350" indent="-514350">
              <a:buAutoNum type="arabicPeriod"/>
            </a:pPr>
            <a:r>
              <a:rPr lang="en-IN" altLang="en-US"/>
              <a:t>Identifying the potential candidates on various social media sites such as LinkedIn,Naukari,TimesJob etc.</a:t>
            </a:r>
            <a:endParaRPr lang="en-IN" altLang="en-US"/>
          </a:p>
          <a:p>
            <a:pPr marL="514350" indent="-514350">
              <a:buAutoNum type="arabicPeriod"/>
            </a:pPr>
            <a:r>
              <a:rPr lang="en-IN" altLang="en-US"/>
              <a:t>Messaging or contacting the potential candidate for the respective role via gmail or phone.</a:t>
            </a:r>
            <a:endParaRPr lang="en-IN" altLang="en-US"/>
          </a:p>
          <a:p>
            <a:pPr marL="514350" indent="-514350">
              <a:buAutoNum type="arabicPeriod"/>
            </a:pPr>
            <a:r>
              <a:rPr lang="en-IN" altLang="en-US"/>
              <a:t>Post the success stories or reviews of people on your organization’s social media sites especially on Google. </a:t>
            </a:r>
            <a:endParaRPr lang="en-IN" altLang="en-US"/>
          </a:p>
          <a:p>
            <a:pPr marL="514350" indent="-514350">
              <a:buAutoNum type="arabicPeriod"/>
            </a:pPr>
            <a:r>
              <a:rPr lang="en-IN" altLang="en-US"/>
              <a:t>Also post the employees’s positive feedback on the organization’s page.</a:t>
            </a:r>
            <a:endParaRPr lang="en-IN" altLang="en-US"/>
          </a:p>
          <a:p>
            <a:pPr marL="514350" indent="-514350">
              <a:buAutoNum type="arabicPeriod"/>
            </a:pPr>
            <a:r>
              <a:rPr lang="en-IN" altLang="en-US"/>
              <a:t>Create videos that highlight the trend,culture,outline and work atmosphere of the company.</a:t>
            </a:r>
            <a:endParaRPr lang="en-IN" altLang="en-US"/>
          </a:p>
        </p:txBody>
      </p:sp>
      <p:pic>
        <p:nvPicPr>
          <p:cNvPr id="4" name="Content Placeholder 3" descr="Screenshot (103)"/>
          <p:cNvPicPr>
            <a:picLocks noChangeAspect="1"/>
          </p:cNvPicPr>
          <p:nvPr>
            <p:ph sz="half" idx="2"/>
          </p:nvPr>
        </p:nvPicPr>
        <p:blipFill>
          <a:blip r:embed="rId1"/>
          <a:srcRect l="54582" t="30041" r="7258" b="24351"/>
          <a:stretch>
            <a:fillRect/>
          </a:stretch>
        </p:blipFill>
        <p:spPr>
          <a:xfrm>
            <a:off x="189865" y="144145"/>
            <a:ext cx="2510155" cy="1680845"/>
          </a:xfrm>
          <a:prstGeom prst="rect">
            <a:avLst/>
          </a:prstGeom>
        </p:spPr>
      </p:pic>
      <p:pic>
        <p:nvPicPr>
          <p:cNvPr id="6" name="Picture 5" descr="Screenshot (104)"/>
          <p:cNvPicPr>
            <a:picLocks noChangeAspect="1"/>
          </p:cNvPicPr>
          <p:nvPr/>
        </p:nvPicPr>
        <p:blipFill>
          <a:blip r:embed="rId2"/>
          <a:srcRect l="57614" t="33622" r="4350" b="21348"/>
          <a:stretch>
            <a:fillRect/>
          </a:stretch>
        </p:blipFill>
        <p:spPr>
          <a:xfrm>
            <a:off x="8943340" y="118110"/>
            <a:ext cx="2560955" cy="1706880"/>
          </a:xfrm>
          <a:prstGeom prst="rect">
            <a:avLst/>
          </a:prstGeom>
        </p:spPr>
      </p:pic>
      <p:pic>
        <p:nvPicPr>
          <p:cNvPr id="7" name="Picture 6" descr="Screenshot (105)"/>
          <p:cNvPicPr>
            <a:picLocks noChangeAspect="1"/>
          </p:cNvPicPr>
          <p:nvPr/>
        </p:nvPicPr>
        <p:blipFill>
          <a:blip r:embed="rId3"/>
          <a:srcRect l="17551" t="57372" r="18744" b="13610"/>
          <a:stretch>
            <a:fillRect/>
          </a:stretch>
        </p:blipFill>
        <p:spPr>
          <a:xfrm>
            <a:off x="3381375" y="5507990"/>
            <a:ext cx="5676900" cy="12496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890" y="615315"/>
            <a:ext cx="10578465" cy="247396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IN" altLang="en-US" sz="95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TIPS FOR EFFECTIVE SOCIAL RECRUITING</a:t>
            </a:r>
            <a:endParaRPr lang="en-IN" altLang="en-US" sz="9500" b="1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25475" y="615315"/>
            <a:ext cx="11141075" cy="26269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 descr="Screenshot (113)"/>
          <p:cNvPicPr>
            <a:picLocks noChangeAspect="1"/>
          </p:cNvPicPr>
          <p:nvPr/>
        </p:nvPicPr>
        <p:blipFill>
          <a:blip r:embed="rId1"/>
          <a:srcRect l="58978" t="28860" r="6006" b="29366"/>
          <a:stretch>
            <a:fillRect/>
          </a:stretch>
        </p:blipFill>
        <p:spPr>
          <a:xfrm>
            <a:off x="6721475" y="3515360"/>
            <a:ext cx="4291330" cy="2894965"/>
          </a:xfrm>
          <a:prstGeom prst="rect">
            <a:avLst/>
          </a:prstGeom>
        </p:spPr>
      </p:pic>
      <p:pic>
        <p:nvPicPr>
          <p:cNvPr id="10" name="Content Placeholder 9" descr="Screenshot (114)"/>
          <p:cNvPicPr>
            <a:picLocks noChangeAspect="1"/>
          </p:cNvPicPr>
          <p:nvPr>
            <p:ph sz="half" idx="2"/>
          </p:nvPr>
        </p:nvPicPr>
        <p:blipFill>
          <a:blip r:embed="rId2"/>
          <a:srcRect l="64105" t="29496" r="15748" b="36865"/>
          <a:stretch>
            <a:fillRect/>
          </a:stretch>
        </p:blipFill>
        <p:spPr>
          <a:xfrm>
            <a:off x="1418590" y="3324860"/>
            <a:ext cx="3489960" cy="32759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3056890"/>
            <a:ext cx="10515600" cy="2872740"/>
          </a:xfrm>
        </p:spPr>
        <p:txBody>
          <a:bodyPr>
            <a:normAutofit/>
          </a:bodyPr>
          <a:p>
            <a:r>
              <a:rPr lang="en-IN" alt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INCLUDE YOUR STAFF DURING THE RECRUITING PROCESS.</a:t>
            </a:r>
            <a:endParaRPr lang="en-IN" altLang="en-US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1079500" y="864870"/>
            <a:ext cx="10515600" cy="2872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alt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INTRODUCE NEW SCHEMES TO THE EMPLOYEE THAT FASCINATE THEM TO CHOOSE YOUR COMPANY.</a:t>
            </a:r>
            <a:endParaRPr lang="en-IN" altLang="en-US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909320" y="995045"/>
            <a:ext cx="10163810" cy="1751965"/>
          </a:xfrm>
        </p:spPr>
        <p:txBody>
          <a:bodyPr>
            <a:normAutofit fontScale="90000" lnSpcReduction="10000"/>
          </a:bodyPr>
          <a:p>
            <a:pPr marL="0" indent="0" algn="ctr">
              <a:buNone/>
            </a:pPr>
            <a:r>
              <a:rPr lang="en-IN" altLang="en-US" sz="6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HOW TO GET REFERRALS FROM PEOPLE ON LINKEDIN [    ] ???</a:t>
            </a:r>
            <a:endParaRPr lang="en-IN" altLang="en-US" sz="66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endParaRPr lang="en-IN" altLang="en-US" sz="66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7" name="Content Placeholder 6" descr="Screenshot (115)"/>
          <p:cNvPicPr>
            <a:picLocks noChangeAspect="1"/>
          </p:cNvPicPr>
          <p:nvPr>
            <p:ph sz="half" idx="2"/>
          </p:nvPr>
        </p:nvPicPr>
        <p:blipFill>
          <a:blip r:embed="rId1"/>
          <a:srcRect l="64972" t="25572" r="16385" b="31960"/>
          <a:stretch>
            <a:fillRect/>
          </a:stretch>
        </p:blipFill>
        <p:spPr>
          <a:xfrm>
            <a:off x="1038225" y="2564765"/>
            <a:ext cx="3427095" cy="4064000"/>
          </a:xfrm>
          <a:prstGeom prst="rect">
            <a:avLst/>
          </a:prstGeom>
        </p:spPr>
      </p:pic>
      <p:pic>
        <p:nvPicPr>
          <p:cNvPr id="9" name="Picture 8" descr="Screenshot (116)"/>
          <p:cNvPicPr>
            <a:picLocks noChangeAspect="1"/>
          </p:cNvPicPr>
          <p:nvPr/>
        </p:nvPicPr>
        <p:blipFill>
          <a:blip r:embed="rId2"/>
          <a:srcRect l="60783" t="29624" r="7544" b="32409"/>
          <a:stretch>
            <a:fillRect/>
          </a:stretch>
        </p:blipFill>
        <p:spPr>
          <a:xfrm>
            <a:off x="5763895" y="2691130"/>
            <a:ext cx="5655310" cy="3811270"/>
          </a:xfrm>
          <a:prstGeom prst="rect">
            <a:avLst/>
          </a:prstGeom>
        </p:spPr>
      </p:pic>
      <p:pic>
        <p:nvPicPr>
          <p:cNvPr id="10" name="Picture 9" descr="Screenshot (114)"/>
          <p:cNvPicPr>
            <a:picLocks noChangeAspect="1"/>
          </p:cNvPicPr>
          <p:nvPr/>
        </p:nvPicPr>
        <p:blipFill>
          <a:blip r:embed="rId3"/>
          <a:srcRect l="64912" t="29377" r="16225" b="37226"/>
          <a:stretch>
            <a:fillRect/>
          </a:stretch>
        </p:blipFill>
        <p:spPr>
          <a:xfrm>
            <a:off x="8526145" y="1831975"/>
            <a:ext cx="57404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250"/>
            <a:ext cx="10515600" cy="1325563"/>
          </a:xfrm>
        </p:spPr>
        <p:txBody>
          <a:bodyPr>
            <a:normAutofit fontScale="90000"/>
          </a:bodyPr>
          <a:p>
            <a:pPr algn="ctr"/>
            <a:br>
              <a:rPr lang="en-IN" altLang="en-US" sz="60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IN" altLang="en-US" sz="54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IN" altLang="en-US" sz="54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IN" altLang="en-US" sz="60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FIND THE RIGHT PERSON</a:t>
            </a:r>
            <a:br>
              <a:rPr lang="en-IN" altLang="en-US" sz="54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IN" altLang="en-US" sz="72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altLang="en-US" sz="7200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 rot="10800000" flipV="1">
            <a:off x="975360" y="1395730"/>
            <a:ext cx="9980295" cy="36245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altLang="en-US" sz="54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 THE DETAILS VIA MESSAGE</a:t>
            </a:r>
            <a:endParaRPr lang="en-IN" altLang="en-US" sz="5400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IN" altLang="en-US" sz="5400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IN" altLang="en-US" sz="54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FOLLOW-UP</a:t>
            </a:r>
            <a:endParaRPr lang="en-IN" altLang="en-US" sz="5400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 descr="Screenshot (117)"/>
          <p:cNvPicPr>
            <a:picLocks noChangeAspect="1"/>
          </p:cNvPicPr>
          <p:nvPr>
            <p:ph idx="1"/>
          </p:nvPr>
        </p:nvPicPr>
        <p:blipFill>
          <a:blip r:embed="rId1"/>
          <a:srcRect l="59940" t="29833" r="6250" b="34993"/>
          <a:stretch>
            <a:fillRect/>
          </a:stretch>
        </p:blipFill>
        <p:spPr>
          <a:xfrm>
            <a:off x="4170680" y="4463415"/>
            <a:ext cx="3675380" cy="21507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7560"/>
            <a:ext cx="10515600" cy="1325563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p>
            <a:r>
              <a:rPr lang="en-IN" altLang="en-US" sz="166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  <a:endParaRPr lang="en-IN" altLang="en-US" sz="166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14930"/>
            <a:ext cx="10515600" cy="3562350"/>
          </a:xfrm>
        </p:spPr>
        <p:txBody>
          <a:bodyPr>
            <a:normAutofit fontScale="90000" lnSpcReduction="10000"/>
          </a:bodyPr>
          <a:p>
            <a:pPr marL="0" indent="0">
              <a:buNone/>
            </a:pPr>
            <a:r>
              <a:rPr lang="en-IN" altLang="en-US" b="1"/>
              <a:t>PLEASE DO SUPPORT MY WORKS ON THE FOLLOWING SOCIAL MEDIA SITES:</a:t>
            </a:r>
            <a:endParaRPr lang="en-IN" altLang="en-US" b="1"/>
          </a:p>
          <a:p>
            <a:pPr marL="0" indent="0">
              <a:buNone/>
            </a:pPr>
            <a:endParaRPr lang="en-IN" altLang="en-US"/>
          </a:p>
          <a:p>
            <a:pPr lvl="1" algn="just"/>
            <a:r>
              <a:rPr lang="en-IN" altLang="en-US">
                <a:latin typeface="Bahnschrift" panose="020B0502040204020203" charset="0"/>
                <a:cs typeface="Bahnschrift" panose="020B0502040204020203" charset="0"/>
              </a:rPr>
              <a:t>FACEBOOK: </a:t>
            </a:r>
            <a:r>
              <a:rPr lang="en-IN" altLang="en-US">
                <a:latin typeface="Bahnschrift" panose="020B0502040204020203" charset="0"/>
                <a:cs typeface="Bahnschrift" panose="020B0502040204020203" charset="0"/>
                <a:sym typeface="+mn-ea"/>
              </a:rPr>
              <a:t>https://www.facebook.com/aleenav99</a:t>
            </a:r>
            <a:endParaRPr lang="en-IN" altLang="en-US"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lvl="1" algn="just"/>
            <a:endParaRPr lang="en-IN" altLang="en-US">
              <a:latin typeface="Bahnschrift" panose="020B0502040204020203" charset="0"/>
              <a:cs typeface="Bahnschrift" panose="020B0502040204020203" charset="0"/>
            </a:endParaRPr>
          </a:p>
          <a:p>
            <a:pPr lvl="1" algn="just"/>
            <a:r>
              <a:rPr lang="en-IN" altLang="en-US">
                <a:latin typeface="Bahnschrift" panose="020B0502040204020203" charset="0"/>
                <a:cs typeface="Bahnschrift" panose="020B0502040204020203" charset="0"/>
              </a:rPr>
              <a:t>INSTAGRAM: _one_way_lassie_</a:t>
            </a:r>
            <a:endParaRPr lang="en-IN" altLang="en-US">
              <a:latin typeface="Bahnschrift" panose="020B0502040204020203" charset="0"/>
              <a:cs typeface="Bahnschrift" panose="020B0502040204020203" charset="0"/>
            </a:endParaRPr>
          </a:p>
          <a:p>
            <a:pPr lvl="1" algn="just"/>
            <a:endParaRPr lang="en-IN" altLang="en-US">
              <a:latin typeface="Bahnschrift" panose="020B0502040204020203" charset="0"/>
              <a:cs typeface="Bahnschrift" panose="020B0502040204020203" charset="0"/>
            </a:endParaRPr>
          </a:p>
          <a:p>
            <a:pPr lvl="1" algn="just"/>
            <a:r>
              <a:rPr lang="en-IN" altLang="en-US">
                <a:latin typeface="Bahnschrift" panose="020B0502040204020203" charset="0"/>
                <a:cs typeface="Bahnschrift" panose="020B0502040204020203" charset="0"/>
              </a:rPr>
              <a:t>LINKEDIN: </a:t>
            </a:r>
            <a:r>
              <a:rPr lang="en-IN" altLang="en-US">
                <a:latin typeface="Bahnschrift" panose="020B0502040204020203" charset="0"/>
                <a:cs typeface="Bahnschrift" panose="020B0502040204020203" charset="0"/>
                <a:sym typeface="+mn-ea"/>
              </a:rPr>
              <a:t>https://www.linkedin.com/in/aleena-vadakkedathu-shajan-124576205</a:t>
            </a:r>
            <a:endParaRPr lang="en-IN" altLang="en-US"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lvl="1" algn="just"/>
            <a:endParaRPr lang="en-IN" altLang="en-US">
              <a:latin typeface="Bahnschrift" panose="020B0502040204020203" charset="0"/>
              <a:cs typeface="Bahnschrift" panose="020B0502040204020203" charset="0"/>
            </a:endParaRPr>
          </a:p>
          <a:p>
            <a:pPr lvl="1" algn="just"/>
            <a:r>
              <a:rPr lang="en-IN" altLang="en-US">
                <a:latin typeface="Bahnschrift" panose="020B0502040204020203" charset="0"/>
                <a:cs typeface="Bahnschrift" panose="020B0502040204020203" charset="0"/>
              </a:rPr>
              <a:t>GITHUB: https://github.com/AleenaShajan</a:t>
            </a:r>
            <a:endParaRPr lang="en-IN" altLang="en-US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756535" y="373507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1323</Words>
  <Application>WPS Presentation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SimSun</vt:lpstr>
      <vt:lpstr>Wingdings</vt:lpstr>
      <vt:lpstr>Bahnschrift</vt:lpstr>
      <vt:lpstr>Calibri</vt:lpstr>
      <vt:lpstr>Microsoft YaHei</vt:lpstr>
      <vt:lpstr>Arial Unicode MS</vt:lpstr>
      <vt:lpstr>Calibri Light</vt:lpstr>
      <vt:lpstr>Office Theme</vt:lpstr>
      <vt:lpstr>THE SPARKS FOUNDATION GRIP-JULY’2021 (Graduate Rotational Internship Program)</vt:lpstr>
      <vt:lpstr>DIFFERENT WAYS OF USING THE SOCIAL MEDIA FOR RECRUITING</vt:lpstr>
      <vt:lpstr>                  SOCIAL SITES</vt:lpstr>
      <vt:lpstr>PowerPoint 演示文稿</vt:lpstr>
      <vt:lpstr>INCLUDE YOUR STAFF DURING THE RECRUITING PROCESS.</vt:lpstr>
      <vt:lpstr>PowerPoint 演示文稿</vt:lpstr>
      <vt:lpstr>   FIND THE RIGHT PERSON  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SPARKS FOUNDATION GRIP-JULY’2021 (Graduate Rotational Internship Program)</dc:title>
  <dc:creator/>
  <cp:lastModifiedBy>ALEENA</cp:lastModifiedBy>
  <cp:revision>10</cp:revision>
  <dcterms:created xsi:type="dcterms:W3CDTF">2021-07-11T07:16:00Z</dcterms:created>
  <dcterms:modified xsi:type="dcterms:W3CDTF">2021-07-20T04:36:40Z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1033-11.2.0.10200</vt:lpwstr>
  </property>
</Properties>
</file>